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67C57C-0037-4C9F-A1E7-BE2FE689D048}" v="1" dt="2022-08-18T17:33:35.7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E772F-512D-2FDD-1570-07BFE14008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3525F0-3A5B-5CCF-FA05-7491BFFA34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9E549A-506E-5955-99FA-B4BF7BCEC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21A0-E864-485B-9FA3-DE50133208C2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794997-1419-BFBE-A3AB-8A17BEEB4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85671-8C33-678B-39A6-09657BCF4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F0BFA-2D10-4700-948E-0F3414DC37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637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FFD80-8D02-32AF-B8C1-57785E5FC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3518EC-5347-98A0-CFFA-182CE1EEE6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D108A-9075-8D81-06A2-436C37AC0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21A0-E864-485B-9FA3-DE50133208C2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BF4919-9428-5A85-5BEB-3BCDA0EE2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093AC7-E9F6-B1B9-D547-D30DBCD81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F0BFA-2D10-4700-948E-0F3414DC37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832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9C70C8-DA0A-7556-6ACC-0CE1599188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AC7386-031E-89E1-769A-77CF4FA941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B47C3-90C5-83C5-01A1-91651DE96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21A0-E864-485B-9FA3-DE50133208C2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EAE24C-C9F9-B6EB-0CD1-63487A132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D794E8-E5E3-8092-1AF5-216924AA5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F0BFA-2D10-4700-948E-0F3414DC37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04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3148E-4E77-3D82-08F8-64B3A05D9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1EEA0-5388-E4A5-CF83-817A72322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0A704-6D1D-01D2-D1CD-F1631BB15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21A0-E864-485B-9FA3-DE50133208C2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0CF0D-485A-7669-76E9-1DA758A49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E5E35F-21D8-CECD-7518-6695E740B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F0BFA-2D10-4700-948E-0F3414DC37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642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632E3-685C-9E0C-44AA-56824E6EA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97CA2A-27D7-CB9E-ECE8-B6DD4D5FF8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CE934A-7BE2-8BDB-A97E-593C0B6EB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21A0-E864-485B-9FA3-DE50133208C2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1C944-481F-A62F-FB38-E2D608E72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24764-55D6-5FDA-8231-57D732B35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F0BFA-2D10-4700-948E-0F3414DC37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836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CD4D5-E56F-A049-03E7-801875211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80CEC-732B-A67D-D672-BEC4AECF10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6B912-73F3-60C0-B4CF-4B6C41BA50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B432B8-1368-5D9B-CF79-2F3129E75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21A0-E864-485B-9FA3-DE50133208C2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42809F-D668-8B8D-E864-997141B5F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99BA67-AF06-7DB3-15F8-83DDEF5BC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F0BFA-2D10-4700-948E-0F3414DC37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786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EFA0A-1FC1-43A3-794C-73748ACA1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C0CC5E-6C3C-DA23-43F2-8271521494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C5EE6B-6137-2803-8F17-DF14CF7B9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C429EC-A091-2259-3CFD-2F24E0BCF5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601246-8FA6-0073-5B42-DF0EEB30A5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AC77C8-14FB-B0B7-AF6C-822CC75EF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21A0-E864-485B-9FA3-DE50133208C2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6C7677-CD5F-C464-F950-A0B55985E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4E2AFE-3F62-DC46-E1CE-6279E1870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F0BFA-2D10-4700-948E-0F3414DC37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392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A6B2E-92CA-3416-E1A8-1396C6813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43B8F7-4F21-7608-C769-F4338A7A1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21A0-E864-485B-9FA3-DE50133208C2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D3E5F0-A9C1-1A9F-BEE0-D30DACF7E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151722-ABF8-B314-86AE-20FE161D8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F0BFA-2D10-4700-948E-0F3414DC37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501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68FD5C-91FE-7A4A-5ED5-CE61B3565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21A0-E864-485B-9FA3-DE50133208C2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82DA8A-70A4-4231-AD4D-0B9780536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39886E-8DCF-A51D-47A1-A4591532F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F0BFA-2D10-4700-948E-0F3414DC37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484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102C4-1A75-174D-21A0-CFCC2A52D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55F00-1DC6-BB9B-4862-E8746D814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27996E-63A7-503A-2DC2-2BA8158017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0A9778-3A3A-36B8-BB2B-C9A578E12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21A0-E864-485B-9FA3-DE50133208C2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4FA779-A3FC-9B22-37A0-50EB208D2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2EA8EF-BA64-72E4-2428-F79CB47B8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F0BFA-2D10-4700-948E-0F3414DC37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695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B7C70-297E-686B-0918-89F8A900D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DC058A-06C8-F555-A90E-D945E2BC83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C3B89B-883A-558A-EFB0-A094DAC5E9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5382CF-3062-7140-2034-6C7F77C8F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21A0-E864-485B-9FA3-DE50133208C2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DBDAE-D098-4251-B19F-3138CB02E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370D86-E3C5-A646-F12E-CD431E158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F0BFA-2D10-4700-948E-0F3414DC37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22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036647-89CC-D250-0CB5-0CF970D3D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BD2BAB-9E97-7790-C161-71C097530D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F2673D-A998-500B-092D-9190779122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E21A0-E864-485B-9FA3-DE50133208C2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FD77D-BE35-28C6-7F18-A88ABED352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A32FFB-178D-78E6-E5D1-51E4B0EAF0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F0BFA-2D10-4700-948E-0F3414DC37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308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4050A6F-6103-A6F9-E19D-60B69FB954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" y="283"/>
            <a:ext cx="12190992" cy="6857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878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Guenther</dc:creator>
  <cp:lastModifiedBy>Allison Guenther</cp:lastModifiedBy>
  <cp:revision>2</cp:revision>
  <dcterms:created xsi:type="dcterms:W3CDTF">2022-08-07T13:42:30Z</dcterms:created>
  <dcterms:modified xsi:type="dcterms:W3CDTF">2022-08-18T17:34:04Z</dcterms:modified>
</cp:coreProperties>
</file>