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0F39F-3363-4153-918E-0CD79CE2C660}" v="3" dt="2022-09-02T19:22:10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Guenther" userId="063ba6af196a0e7a" providerId="LiveId" clId="{DBC0F39F-3363-4153-918E-0CD79CE2C660}"/>
    <pc:docChg chg="undo custSel modSld">
      <pc:chgData name="Allison Guenther" userId="063ba6af196a0e7a" providerId="LiveId" clId="{DBC0F39F-3363-4153-918E-0CD79CE2C660}" dt="2022-09-02T19:22:46.378" v="21" actId="207"/>
      <pc:docMkLst>
        <pc:docMk/>
      </pc:docMkLst>
      <pc:sldChg chg="addSp delSp modSp mod">
        <pc:chgData name="Allison Guenther" userId="063ba6af196a0e7a" providerId="LiveId" clId="{DBC0F39F-3363-4153-918E-0CD79CE2C660}" dt="2022-09-02T19:22:46.378" v="21" actId="207"/>
        <pc:sldMkLst>
          <pc:docMk/>
          <pc:sldMk cId="3014878082" sldId="256"/>
        </pc:sldMkLst>
        <pc:spChg chg="add del mod">
          <ac:chgData name="Allison Guenther" userId="063ba6af196a0e7a" providerId="LiveId" clId="{DBC0F39F-3363-4153-918E-0CD79CE2C660}" dt="2022-09-02T19:22:13.642" v="18" actId="478"/>
          <ac:spMkLst>
            <pc:docMk/>
            <pc:sldMk cId="3014878082" sldId="256"/>
            <ac:spMk id="7" creationId="{C2C92746-25C7-878B-820D-AEA2D8591AA6}"/>
          </ac:spMkLst>
        </pc:spChg>
        <pc:spChg chg="add mod ord">
          <ac:chgData name="Allison Guenther" userId="063ba6af196a0e7a" providerId="LiveId" clId="{DBC0F39F-3363-4153-918E-0CD79CE2C660}" dt="2022-09-02T19:22:46.378" v="21" actId="207"/>
          <ac:spMkLst>
            <pc:docMk/>
            <pc:sldMk cId="3014878082" sldId="256"/>
            <ac:spMk id="8" creationId="{1251497E-E6A2-1EC3-7F18-53C9A0689D65}"/>
          </ac:spMkLst>
        </pc:spChg>
        <pc:picChg chg="add del mod">
          <ac:chgData name="Allison Guenther" userId="063ba6af196a0e7a" providerId="LiveId" clId="{DBC0F39F-3363-4153-918E-0CD79CE2C660}" dt="2022-09-02T19:21:38.906" v="12" actId="478"/>
          <ac:picMkLst>
            <pc:docMk/>
            <pc:sldMk cId="3014878082" sldId="256"/>
            <ac:picMk id="3" creationId="{254592C7-62B7-371B-88A5-5E06BE12B05C}"/>
          </ac:picMkLst>
        </pc:picChg>
        <pc:picChg chg="del mod ord">
          <ac:chgData name="Allison Guenther" userId="063ba6af196a0e7a" providerId="LiveId" clId="{DBC0F39F-3363-4153-918E-0CD79CE2C660}" dt="2022-09-02T19:21:34.660" v="10" actId="478"/>
          <ac:picMkLst>
            <pc:docMk/>
            <pc:sldMk cId="3014878082" sldId="256"/>
            <ac:picMk id="5" creationId="{E4050A6F-6103-A6F9-E19D-60B69FB9545B}"/>
          </ac:picMkLst>
        </pc:picChg>
        <pc:picChg chg="add mod">
          <ac:chgData name="Allison Guenther" userId="063ba6af196a0e7a" providerId="LiveId" clId="{DBC0F39F-3363-4153-918E-0CD79CE2C660}" dt="2022-09-02T19:21:56.086" v="16" actId="1076"/>
          <ac:picMkLst>
            <pc:docMk/>
            <pc:sldMk cId="3014878082" sldId="256"/>
            <ac:picMk id="6" creationId="{21920492-B695-710E-5BC1-6434C0B483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772F-512D-2FDD-1570-07BFE1400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525F0-3A5B-5CCF-FA05-7491BFFA3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E549A-506E-5955-99FA-B4BF7BCE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1A0-E864-485B-9FA3-DE50133208C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94997-1419-BFBE-A3AB-8A17BEEB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85671-8C33-678B-39A6-09657BCF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0BFA-2D10-4700-948E-0F3414DC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3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FD80-8D02-32AF-B8C1-57785E5F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518EC-5347-98A0-CFFA-182CE1EEE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D108A-9075-8D81-06A2-436C37AC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1A0-E864-485B-9FA3-DE50133208C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F4919-9428-5A85-5BEB-3BCDA0EE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93AC7-E9F6-B1B9-D547-D30DBCD8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0BFA-2D10-4700-948E-0F3414DC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3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C70C8-DA0A-7556-6ACC-0CE159918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C7386-031E-89E1-769A-77CF4FA94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B47C3-90C5-83C5-01A1-91651DE9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1A0-E864-485B-9FA3-DE50133208C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AE24C-C9F9-B6EB-0CD1-63487A13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794E8-E5E3-8092-1AF5-216924AA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0BFA-2D10-4700-948E-0F3414DC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4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3148E-4E77-3D82-08F8-64B3A05D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1EEA0-5388-E4A5-CF83-817A7232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0A704-6D1D-01D2-D1CD-F1631BB1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1A0-E864-485B-9FA3-DE50133208C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0CF0D-485A-7669-76E9-1DA758A4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5E35F-21D8-CECD-7518-6695E740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0BFA-2D10-4700-948E-0F3414DC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4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632E3-685C-9E0C-44AA-56824E6E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7CA2A-27D7-CB9E-ECE8-B6DD4D5FF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E934A-7BE2-8BDB-A97E-593C0B6E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1A0-E864-485B-9FA3-DE50133208C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1C944-481F-A62F-FB38-E2D608E7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24764-55D6-5FDA-8231-57D732B3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0BFA-2D10-4700-948E-0F3414DC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3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D4D5-E56F-A049-03E7-801875211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80CEC-732B-A67D-D672-BEC4AECF1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6B912-73F3-60C0-B4CF-4B6C41BA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432B8-1368-5D9B-CF79-2F3129E7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1A0-E864-485B-9FA3-DE50133208C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2809F-D668-8B8D-E864-997141B5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9BA67-AF06-7DB3-15F8-83DDEF5B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0BFA-2D10-4700-948E-0F3414DC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8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FA0A-1FC1-43A3-794C-73748ACA1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0CC5E-6C3C-DA23-43F2-827152149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5EE6B-6137-2803-8F17-DF14CF7B9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429EC-A091-2259-3CFD-2F24E0BCF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01246-8FA6-0073-5B42-DF0EEB30A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AC77C8-14FB-B0B7-AF6C-822CC75E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1A0-E864-485B-9FA3-DE50133208C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C7677-CD5F-C464-F950-A0B55985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4E2AFE-3F62-DC46-E1CE-6279E187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0BFA-2D10-4700-948E-0F3414DC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9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6B2E-92CA-3416-E1A8-1396C681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3B8F7-4F21-7608-C769-F4338A7A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1A0-E864-485B-9FA3-DE50133208C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3E5F0-A9C1-1A9F-BEE0-D30DACF7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51722-ABF8-B314-86AE-20FE161D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0BFA-2D10-4700-948E-0F3414DC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68FD5C-91FE-7A4A-5ED5-CE61B356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1A0-E864-485B-9FA3-DE50133208C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2DA8A-70A4-4231-AD4D-0B978053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9886E-8DCF-A51D-47A1-A4591532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0BFA-2D10-4700-948E-0F3414DC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8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02C4-1A75-174D-21A0-CFCC2A52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5F00-1DC6-BB9B-4862-E8746D81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7996E-63A7-503A-2DC2-2BA815801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A9778-3A3A-36B8-BB2B-C9A578E1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1A0-E864-485B-9FA3-DE50133208C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FA779-A3FC-9B22-37A0-50EB208D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EA8EF-BA64-72E4-2428-F79CB47B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0BFA-2D10-4700-948E-0F3414DC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9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7C70-297E-686B-0918-89F8A900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C058A-06C8-F555-A90E-D945E2BC8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3B89B-883A-558A-EFB0-A094DAC5E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382CF-3062-7140-2034-6C7F77C8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1A0-E864-485B-9FA3-DE50133208C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DBDAE-D098-4251-B19F-3138CB02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70D86-E3C5-A646-F12E-CD431E15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0BFA-2D10-4700-948E-0F3414DC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36647-89CC-D250-0CB5-0CF970D3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D2BAB-9E97-7790-C161-71C097530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2673D-A998-500B-092D-919077912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E21A0-E864-485B-9FA3-DE50133208C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FD77D-BE35-28C6-7F18-A88ABED35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32FFB-178D-78E6-E5D1-51E4B0EAF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F0BFA-2D10-4700-948E-0F3414DC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0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51497E-E6A2-1EC3-7F18-53C9A0689D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1920492-B695-710E-5BC1-6434C0B48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18"/>
            <a:ext cx="12192000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78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Guenther</dc:creator>
  <cp:lastModifiedBy>Allison Guenther</cp:lastModifiedBy>
  <cp:revision>2</cp:revision>
  <dcterms:created xsi:type="dcterms:W3CDTF">2022-08-07T13:42:30Z</dcterms:created>
  <dcterms:modified xsi:type="dcterms:W3CDTF">2022-09-02T19:22:46Z</dcterms:modified>
</cp:coreProperties>
</file>