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AC3D7-C44B-47D2-26EE-D2B9D43A4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60086-9DF4-FC22-CAE8-B2BCAE158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0E737-BEA8-1A83-FDEC-99644744F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86E39-A146-23F1-46D4-031DA9F6C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7C7C3-C56C-52E4-A2B0-C346F436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7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5A4E4-F5F8-2CD8-9897-F525AE31E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F5256-295D-5C6B-4FA8-D59F36754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1FE34-6EA1-8565-EABF-1C01D5CE3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BD698-4D13-A8D8-A901-D649487BC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E494D-F752-812C-B248-6A9EC2B5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6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FD7553-E603-E385-C48C-F9B5B6245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2EE8F-1DF0-213A-67B0-D30445806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39BB2-F85D-DC36-FE60-2AB9EFF42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18830-DD09-9301-5B98-7F0C5717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D5FA2-3BD3-3EC4-F8AD-792C6A6A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5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0E41-93C0-343C-766A-E0D8E92E7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9C9C9-62BD-55E7-E55D-A724D2560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FFEF5-AF4D-1DB8-AB9C-CC78F16B8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D99B7-89B4-4E33-BD41-76889D88C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1BE58-DE69-A58F-A192-2306F0FF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0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DC84E-66D8-FCDA-E85A-BC0C73B3A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3A350F-2FBB-AB12-26A0-FE1C8F047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A6A57-2CFE-ACA9-8FC5-81EC7858F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D0C18-D8FC-0361-0192-6136B94F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B3FD7-A226-3F4F-4FE6-0B2B096E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43DF1-8E67-0C12-DDA6-EC52CEF47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FC752-1590-F43C-7F9A-070A44DCA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98FF9-0F7C-D8C6-2FFC-B81A7A36B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584AC-F6D9-4089-0B86-66FE356AD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12D59-BA89-4C0F-0A25-039794FA8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9296D-D30C-30FA-AC63-F9C1B8D6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5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8089E-09A8-E8C4-6546-CF927B331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919C6-BF4B-53A2-F71F-7E0C82D12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6BD03D-2B7D-C6A3-4A0C-C77BC8B38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D03D46-4AC4-6955-2937-295B56D0C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279989-1E88-A2D5-CF98-228643AE8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A389F4-F412-0DD7-48A3-9D0761D82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0B5E70-67CF-1932-FD49-F117C41B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4BEB4A-EBDB-D8ED-8F4E-2D5874CA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CD60-C83C-E437-8DEC-B73A5CD92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A9FED5-A0C3-B6AB-9140-0C68A7BA9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77BA2-9E43-5E8D-CD74-0BAAC15A4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896C7-D4E8-190F-C2D7-6FBBC3A27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4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F091C-3082-3456-24C0-1E7D06593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B4FBFE-B8E7-4306-33E9-5B38618E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D20F3-6717-90DA-D09B-765B987D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3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2833A-6F97-BE34-91DE-8737432F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B71AA-9ED5-CC28-C62D-4B172E23B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EBBE5-5546-D59C-3ED0-6A787FC7B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D7CBE-A20F-1A5F-7E50-5DC43DA4E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C54D6-D7D9-03C2-A827-2074BD4C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A590F-591D-5F46-1747-82D1FD86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0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C7EE6-9BFB-60E1-F90F-3C0BDE7C7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8205F6-7079-3E58-B86C-03BB9E2DA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5350E-92EF-8E20-30A8-5D6088F3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81D1D-FB03-85BB-F681-1A735168D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49018-752D-8C4B-4E70-A22AB3592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19862-C61F-63F7-40A6-8D46EA95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9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BA7948-E367-10ED-7B50-ED30CE1A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A0061-DFBD-DACC-51EA-1A627E439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12912-682B-038D-58AF-4BA9B682C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E7C50-9DE6-4FC7-9086-D1D0FDB3E273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FED89-B62B-FA57-B800-ECD83DE23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A57D1-4CCB-CEE0-535C-BEAEF262C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DDAA9-E6BB-45E3-898E-78BF3F5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66B61-C74A-2E74-88FD-5E3592E98F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3F4A7-B1FF-29A7-4C47-A71A2B9971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512757C-B300-036D-D453-A674A8F9A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8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Guenther</dc:creator>
  <cp:lastModifiedBy>Allison Guenther</cp:lastModifiedBy>
  <cp:revision>1</cp:revision>
  <dcterms:created xsi:type="dcterms:W3CDTF">2023-09-01T16:33:56Z</dcterms:created>
  <dcterms:modified xsi:type="dcterms:W3CDTF">2023-09-01T16:34:32Z</dcterms:modified>
</cp:coreProperties>
</file>