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84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0E340C-98A1-3322-952D-8BC77B660CC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484AE69-4073-19AF-1A77-97643C49813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2D0BFF-1B64-C658-E544-9BCEB56122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A372A-B579-49CB-9BFF-E09F1E87FF02}" type="datetimeFigureOut">
              <a:rPr lang="en-US" smtClean="0"/>
              <a:t>9/27/2022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450044-3EF7-24CE-8250-B13E0907D3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C7455B-D536-68E5-5972-9BF179739A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FA4A7-FB83-4CB7-B387-7CDCEA7922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68683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5B5610-32DD-CBA0-0F7D-BA44B39F36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E8C7E8C-4EF6-6813-E0B5-0BF82D2FDA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D6D216-7ED3-C161-5BF8-62F287CF2C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A372A-B579-49CB-9BFF-E09F1E87FF02}" type="datetimeFigureOut">
              <a:rPr lang="en-US" smtClean="0"/>
              <a:t>9/27/2022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DB4F8B-1B10-5425-BAF8-E2394C57B0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EB56C4-255B-63E7-E129-57F8C4A8C7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FA4A7-FB83-4CB7-B387-7CDCEA7922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77865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C483F62-EAA1-610B-7345-3B3F97E7E2C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DDCEB12-6C22-417C-AF93-6F13FFDDC5F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887F0C-9C6C-A139-C92E-FF216A7FDA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A372A-B579-49CB-9BFF-E09F1E87FF02}" type="datetimeFigureOut">
              <a:rPr lang="en-US" smtClean="0"/>
              <a:t>9/27/2022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632337-238E-2E75-1AB5-5F5E3461BB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2CBCC1-BA18-6966-DF65-304C1DABB2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FA4A7-FB83-4CB7-B387-7CDCEA7922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9442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32E87B-A166-422B-FED6-F77AA3E299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340EA5-AA80-77EC-91FF-2E7E4DC0FE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92E910-6C67-587A-5E4C-8C9827A262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A372A-B579-49CB-9BFF-E09F1E87FF02}" type="datetimeFigureOut">
              <a:rPr lang="en-US" smtClean="0"/>
              <a:t>9/27/2022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DED9C8-F0D4-A8FF-FD02-DFE98F8B24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B8351B-982F-0661-F411-9B1BA0A067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FA4A7-FB83-4CB7-B387-7CDCEA7922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57785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BEBEF4-3350-CCF4-B541-9C5F99FEB0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3E87899-C9AA-DAC9-7B38-B7CE72FF55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592FF0-F375-98D8-043A-8A37699BBC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A372A-B579-49CB-9BFF-E09F1E87FF02}" type="datetimeFigureOut">
              <a:rPr lang="en-US" smtClean="0"/>
              <a:t>9/27/2022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303BA8-783A-8716-D6A3-11ED2B1D45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23F677-AD89-5BDA-D5E0-AFB3852AFB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FA4A7-FB83-4CB7-B387-7CDCEA7922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19373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EF0FBA-9E0B-BFC0-F430-D5680991EB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A30719-EEF7-D2C2-C0F1-3A430567AE7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00795D1-DDFF-1DD7-5146-828C0BACC94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5E99489-F40E-826B-DDDC-674BD09E68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A372A-B579-49CB-9BFF-E09F1E87FF02}" type="datetimeFigureOut">
              <a:rPr lang="en-US" smtClean="0"/>
              <a:t>9/27/2022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A4D152E-0173-7E80-617B-64A503A154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E4766A5-149D-679B-C2E3-AE8602B758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FA4A7-FB83-4CB7-B387-7CDCEA7922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54698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C702F7-9EB3-3E98-7D57-66A5186FFC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95AC611-9C2E-6FC2-BE02-A1FEAA0C81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7A59FC8-FF0F-4ADC-9DD6-9BC4B07668D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7B2E8F1-EFD5-9D16-545F-AD2787E3D40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EC38438-FAEA-C109-6B73-A775781FA5A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0EB74AB-CBC7-E690-7B83-5901F63578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A372A-B579-49CB-9BFF-E09F1E87FF02}" type="datetimeFigureOut">
              <a:rPr lang="en-US" smtClean="0"/>
              <a:t>9/27/2022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772CCB5-42FB-F616-E182-02E14DC4F4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2F38345-44AE-7BDA-A1C1-731A8E0ABB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FA4A7-FB83-4CB7-B387-7CDCEA7922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2104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7242F-5609-415B-2AC3-BE07E371C7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C2ED5A5-635E-259D-ACA5-F9DF712AF7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A372A-B579-49CB-9BFF-E09F1E87FF02}" type="datetimeFigureOut">
              <a:rPr lang="en-US" smtClean="0"/>
              <a:t>9/27/2022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ECCAAB5-3F3E-D2A4-DF54-36E8C40CDB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51227A8-6BE8-6DBE-9CDF-BFAC188B6B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FA4A7-FB83-4CB7-B387-7CDCEA7922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73420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3C42EB2-8DE0-7252-651F-B2D417EAA3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A372A-B579-49CB-9BFF-E09F1E87FF02}" type="datetimeFigureOut">
              <a:rPr lang="en-US" smtClean="0"/>
              <a:t>9/27/2022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8786B41-52A4-9608-D400-65956B1B56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532D947-DFE0-B56F-825F-7A5884A88B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FA4A7-FB83-4CB7-B387-7CDCEA7922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26510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72886D-65DF-DEDA-77F5-852E7B8235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6DA24E-5F63-8529-C4DB-9F53BABCCD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C72D9FD-8684-899F-A772-F15714DEC5B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E29BDB9-B9BE-9D6A-0DE1-B6D1F24CBC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A372A-B579-49CB-9BFF-E09F1E87FF02}" type="datetimeFigureOut">
              <a:rPr lang="en-US" smtClean="0"/>
              <a:t>9/27/2022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FE6A855-BEC6-C715-B0D6-AA332E7056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90C8237-C81D-E605-AFA3-B21A5BD0CF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FA4A7-FB83-4CB7-B387-7CDCEA7922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78534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EDB32B-46F4-148D-C035-8BC764B8EE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D6FA61C-C8A0-744C-3F20-F5CC3E473CF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BEE0BAE-6DCD-D93E-FC6B-10FDDA85B07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B8A8ABD-56D2-7540-386B-3A159581F7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A372A-B579-49CB-9BFF-E09F1E87FF02}" type="datetimeFigureOut">
              <a:rPr lang="en-US" smtClean="0"/>
              <a:t>9/27/2022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9DFBFBB-3F40-EC87-E902-A1E9EA5580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9094545-2FF9-B669-BAD0-107CE5A097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FA4A7-FB83-4CB7-B387-7CDCEA7922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36422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F4E7759-7C20-40DB-B911-BA1005D4C3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0B6C797-6AE2-4DA5-595C-6B3E620407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EF1D03-7DA8-AF95-F2B4-3EE4A03E931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6A372A-B579-49CB-9BFF-E09F1E87FF02}" type="datetimeFigureOut">
              <a:rPr lang="en-US" smtClean="0"/>
              <a:t>9/27/2022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50AD27-3238-C095-747F-CA053E69343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000B39-31C4-840A-8041-B46D9EF22C3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DFA4A7-FB83-4CB7-B387-7CDCEA7922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25208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Diagram, logo&#10;&#10;Description automatically generated">
            <a:extLst>
              <a:ext uri="{FF2B5EF4-FFF2-40B4-BE49-F238E27FC236}">
                <a16:creationId xmlns:a16="http://schemas.microsoft.com/office/drawing/2014/main" id="{F2854BBE-4FE8-7198-19EE-F9EB34344A3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4" y="283"/>
            <a:ext cx="12190992" cy="68574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6162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Allison Guenther</dc:creator>
  <cp:lastModifiedBy>Allison Guenther</cp:lastModifiedBy>
  <cp:revision>1</cp:revision>
  <dcterms:created xsi:type="dcterms:W3CDTF">2022-09-27T17:53:56Z</dcterms:created>
  <dcterms:modified xsi:type="dcterms:W3CDTF">2022-09-27T17:55:11Z</dcterms:modified>
</cp:coreProperties>
</file>