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E340C-98A1-3322-952D-8BC77B660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84AE69-4073-19AF-1A77-97643C498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D0BFF-1B64-C658-E544-9BCEB561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372A-B579-49CB-9BFF-E09F1E87FF0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50044-3EF7-24CE-8250-B13E0907D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7455B-D536-68E5-5972-9BF17973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A4A7-FB83-4CB7-B387-7CDCEA792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68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B5610-32DD-CBA0-0F7D-BA44B39F3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8C7E8C-4EF6-6813-E0B5-0BF82D2FDA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6D216-7ED3-C161-5BF8-62F287CF2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372A-B579-49CB-9BFF-E09F1E87FF0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B4F8B-1B10-5425-BAF8-E2394C57B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B56C4-255B-63E7-E129-57F8C4A8C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A4A7-FB83-4CB7-B387-7CDCEA792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8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483F62-EAA1-610B-7345-3B3F97E7E2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DCEB12-6C22-417C-AF93-6F13FFDDC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87F0C-9C6C-A139-C92E-FF216A7FD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372A-B579-49CB-9BFF-E09F1E87FF0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32337-238E-2E75-1AB5-5F5E3461B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CBCC1-BA18-6966-DF65-304C1DABB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A4A7-FB83-4CB7-B387-7CDCEA792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2E87B-A166-422B-FED6-F77AA3E29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40EA5-AA80-77EC-91FF-2E7E4DC0F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2E910-6C67-587A-5E4C-8C9827A26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372A-B579-49CB-9BFF-E09F1E87FF0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ED9C8-F0D4-A8FF-FD02-DFE98F8B2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8351B-982F-0661-F411-9B1BA0A06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A4A7-FB83-4CB7-B387-7CDCEA792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7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BEF4-3350-CCF4-B541-9C5F99FEB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E87899-C9AA-DAC9-7B38-B7CE72FF5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92FF0-F375-98D8-043A-8A37699BB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372A-B579-49CB-9BFF-E09F1E87FF0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03BA8-783A-8716-D6A3-11ED2B1D4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3F677-AD89-5BDA-D5E0-AFB3852AF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A4A7-FB83-4CB7-B387-7CDCEA792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37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F0FBA-9E0B-BFC0-F430-D5680991E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30719-EEF7-D2C2-C0F1-3A430567AE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0795D1-DDFF-1DD7-5146-828C0BACC9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E99489-F40E-826B-DDDC-674BD09E6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372A-B579-49CB-9BFF-E09F1E87FF0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4D152E-0173-7E80-617B-64A503A15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4766A5-149D-679B-C2E3-AE8602B75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A4A7-FB83-4CB7-B387-7CDCEA792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6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702F7-9EB3-3E98-7D57-66A5186FF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AC611-9C2E-6FC2-BE02-A1FEAA0C81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A59FC8-FF0F-4ADC-9DD6-9BC4B0766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B2E8F1-EFD5-9D16-545F-AD2787E3D4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C38438-FAEA-C109-6B73-A775781FA5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EB74AB-CBC7-E690-7B83-5901F6357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372A-B579-49CB-9BFF-E09F1E87FF0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72CCB5-42FB-F616-E182-02E14DC4F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F38345-44AE-7BDA-A1C1-731A8E0AB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A4A7-FB83-4CB7-B387-7CDCEA792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10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7242F-5609-415B-2AC3-BE07E371C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2ED5A5-635E-259D-ACA5-F9DF712AF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372A-B579-49CB-9BFF-E09F1E87FF0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CCAAB5-3F3E-D2A4-DF54-36E8C40CD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227A8-6BE8-6DBE-9CDF-BFAC188B6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A4A7-FB83-4CB7-B387-7CDCEA792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4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C42EB2-8DE0-7252-651F-B2D417EAA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372A-B579-49CB-9BFF-E09F1E87FF0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786B41-52A4-9608-D400-65956B1B5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32D947-DFE0-B56F-825F-7A5884A88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A4A7-FB83-4CB7-B387-7CDCEA792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51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2886D-65DF-DEDA-77F5-852E7B823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DA24E-5F63-8529-C4DB-9F53BABCC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72D9FD-8684-899F-A772-F15714DEC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29BDB9-B9BE-9D6A-0DE1-B6D1F24CB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372A-B579-49CB-9BFF-E09F1E87FF0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6A855-BEC6-C715-B0D6-AA332E705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0C8237-C81D-E605-AFA3-B21A5BD0C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A4A7-FB83-4CB7-B387-7CDCEA792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53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DB32B-46F4-148D-C035-8BC764B8E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6FA61C-C8A0-744C-3F20-F5CC3E473C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EE0BAE-6DCD-D93E-FC6B-10FDDA85B0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8A8ABD-56D2-7540-386B-3A159581F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372A-B579-49CB-9BFF-E09F1E87FF0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DFBFBB-3F40-EC87-E902-A1E9EA558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094545-2FF9-B669-BAD0-107CE5A09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A4A7-FB83-4CB7-B387-7CDCEA792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4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4E7759-7C20-40DB-B911-BA1005D4C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6C797-6AE2-4DA5-595C-6B3E62040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F1D03-7DA8-AF95-F2B4-3EE4A03E93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A372A-B579-49CB-9BFF-E09F1E87FF0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AD27-3238-C095-747F-CA053E6934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00B39-31C4-840A-8041-B46D9EF22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FA4A7-FB83-4CB7-B387-7CDCEA792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2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, logo&#10;&#10;Description automatically generated">
            <a:extLst>
              <a:ext uri="{FF2B5EF4-FFF2-40B4-BE49-F238E27FC236}">
                <a16:creationId xmlns:a16="http://schemas.microsoft.com/office/drawing/2014/main" id="{F2854BBE-4FE8-7198-19EE-F9EB34344A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283"/>
            <a:ext cx="12190992" cy="685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16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Guenther</dc:creator>
  <cp:lastModifiedBy>Allison Guenther</cp:lastModifiedBy>
  <cp:revision>1</cp:revision>
  <dcterms:created xsi:type="dcterms:W3CDTF">2022-09-27T17:53:56Z</dcterms:created>
  <dcterms:modified xsi:type="dcterms:W3CDTF">2022-09-27T17:55:11Z</dcterms:modified>
</cp:coreProperties>
</file>