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w" charset="1" panose="00000500000000000000"/>
      <p:regular r:id="rId10"/>
    </p:embeddedFont>
    <p:embeddedFont>
      <p:font typeface="Now Bold" charset="1" panose="00000800000000000000"/>
      <p:regular r:id="rId11"/>
    </p:embeddedFont>
    <p:embeddedFont>
      <p:font typeface="Now Thin" charset="1" panose="00000300000000000000"/>
      <p:regular r:id="rId12"/>
    </p:embeddedFont>
    <p:embeddedFont>
      <p:font typeface="Now Light" charset="1" panose="00000400000000000000"/>
      <p:regular r:id="rId13"/>
    </p:embeddedFont>
    <p:embeddedFont>
      <p:font typeface="Now Medium" charset="1" panose="00000600000000000000"/>
      <p:regular r:id="rId14"/>
    </p:embeddedFont>
    <p:embeddedFont>
      <p:font typeface="Now Heavy" charset="1" panose="00000A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4124059"/>
            <a:ext cx="18549681" cy="18505151"/>
            <a:chOff x="0" y="0"/>
            <a:chExt cx="4851974" cy="484032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51974" cy="4840326"/>
            </a:xfrm>
            <a:custGeom>
              <a:avLst/>
              <a:gdLst/>
              <a:ahLst/>
              <a:cxnLst/>
              <a:rect r="r" b="b" t="t" l="l"/>
              <a:pathLst>
                <a:path h="4840326" w="4851974">
                  <a:moveTo>
                    <a:pt x="0" y="0"/>
                  </a:moveTo>
                  <a:lnTo>
                    <a:pt x="4851974" y="0"/>
                  </a:lnTo>
                  <a:lnTo>
                    <a:pt x="4851974" y="4840326"/>
                  </a:lnTo>
                  <a:lnTo>
                    <a:pt x="0" y="4840326"/>
                  </a:lnTo>
                  <a:close/>
                </a:path>
              </a:pathLst>
            </a:custGeom>
            <a:solidFill>
              <a:srgbClr val="034282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4851974" cy="4954626"/>
            </a:xfrm>
            <a:prstGeom prst="rect">
              <a:avLst/>
            </a:prstGeom>
          </p:spPr>
          <p:txBody>
            <a:bodyPr anchor="ctr" rtlCol="false" tIns="41833" lIns="41833" bIns="41833" rIns="41833"/>
            <a:lstStyle/>
            <a:p>
              <a:pPr algn="ctr">
                <a:lnSpc>
                  <a:spcPts val="421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029200" y="454161"/>
            <a:ext cx="8132953" cy="3522892"/>
            <a:chOff x="0" y="0"/>
            <a:chExt cx="10843937" cy="46971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985257" y="411200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671149" y="411200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356199" y="411200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041248" y="4122850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726298" y="4122850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411347" y="4122850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02634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685892" y="3102634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370942" y="3102634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055991" y="3113479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741041" y="3113479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8426090" y="3113479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985257" y="2064601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671149" y="2064601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4356199" y="2064601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041248" y="207544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7726298" y="207544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9411347" y="207544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701552" y="94631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387444" y="94631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5072494" y="946316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6757543" y="957161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8442593" y="957161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0127642" y="957161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9"/>
                  </a:lnTo>
                  <a:lnTo>
                    <a:pt x="0" y="57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985257" y="0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671149" y="0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4356199" y="0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6041248" y="10845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7726298" y="10845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9411347" y="10845"/>
              <a:ext cx="716295" cy="574338"/>
            </a:xfrm>
            <a:custGeom>
              <a:avLst/>
              <a:gdLst/>
              <a:ahLst/>
              <a:cxnLst/>
              <a:rect r="r" b="b" t="t" l="l"/>
              <a:pathLst>
                <a:path h="574338" w="716295">
                  <a:moveTo>
                    <a:pt x="0" y="0"/>
                  </a:moveTo>
                  <a:lnTo>
                    <a:pt x="716295" y="0"/>
                  </a:lnTo>
                  <a:lnTo>
                    <a:pt x="716295" y="574338"/>
                  </a:lnTo>
                  <a:lnTo>
                    <a:pt x="0" y="57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326162" y="214313"/>
            <a:ext cx="17627218" cy="9874752"/>
            <a:chOff x="0" y="0"/>
            <a:chExt cx="8196779" cy="459182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96780" cy="4591829"/>
            </a:xfrm>
            <a:custGeom>
              <a:avLst/>
              <a:gdLst/>
              <a:ahLst/>
              <a:cxnLst/>
              <a:rect r="r" b="b" t="t" l="l"/>
              <a:pathLst>
                <a:path h="4591829" w="8196780">
                  <a:moveTo>
                    <a:pt x="0" y="0"/>
                  </a:moveTo>
                  <a:lnTo>
                    <a:pt x="8196780" y="0"/>
                  </a:lnTo>
                  <a:lnTo>
                    <a:pt x="8196780" y="4591829"/>
                  </a:lnTo>
                  <a:lnTo>
                    <a:pt x="0" y="459182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57150"/>
              <a:ext cx="8196779" cy="4648979"/>
            </a:xfrm>
            <a:prstGeom prst="rect">
              <a:avLst/>
            </a:prstGeom>
          </p:spPr>
          <p:txBody>
            <a:bodyPr anchor="ctr" rtlCol="false" tIns="23531" lIns="23531" bIns="23531" rIns="23531"/>
            <a:lstStyle/>
            <a:p>
              <a:pPr algn="ctr">
                <a:lnSpc>
                  <a:spcPts val="2371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648135" y="214313"/>
            <a:ext cx="6371670" cy="6371670"/>
          </a:xfrm>
          <a:custGeom>
            <a:avLst/>
            <a:gdLst/>
            <a:ahLst/>
            <a:cxnLst/>
            <a:rect r="r" b="b" t="t" l="l"/>
            <a:pathLst>
              <a:path h="6371670" w="6371670">
                <a:moveTo>
                  <a:pt x="0" y="0"/>
                </a:moveTo>
                <a:lnTo>
                  <a:pt x="6371670" y="0"/>
                </a:lnTo>
                <a:lnTo>
                  <a:pt x="6371670" y="6371669"/>
                </a:lnTo>
                <a:lnTo>
                  <a:pt x="0" y="6371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835849" y="6313334"/>
            <a:ext cx="2998121" cy="1998183"/>
          </a:xfrm>
          <a:custGeom>
            <a:avLst/>
            <a:gdLst/>
            <a:ahLst/>
            <a:cxnLst/>
            <a:rect r="r" b="b" t="t" l="l"/>
            <a:pathLst>
              <a:path h="1998183" w="2998121">
                <a:moveTo>
                  <a:pt x="0" y="0"/>
                </a:moveTo>
                <a:lnTo>
                  <a:pt x="2998121" y="0"/>
                </a:lnTo>
                <a:lnTo>
                  <a:pt x="2998121" y="1998183"/>
                </a:lnTo>
                <a:lnTo>
                  <a:pt x="0" y="1998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10751309" y="4731944"/>
            <a:ext cx="6560655" cy="793144"/>
            <a:chOff x="0" y="0"/>
            <a:chExt cx="2264266" cy="273736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264266" cy="273736"/>
            </a:xfrm>
            <a:custGeom>
              <a:avLst/>
              <a:gdLst/>
              <a:ahLst/>
              <a:cxnLst/>
              <a:rect r="r" b="b" t="t" l="l"/>
              <a:pathLst>
                <a:path h="273736" w="2264266">
                  <a:moveTo>
                    <a:pt x="0" y="0"/>
                  </a:moveTo>
                  <a:lnTo>
                    <a:pt x="2264266" y="0"/>
                  </a:lnTo>
                  <a:lnTo>
                    <a:pt x="2264266" y="273736"/>
                  </a:lnTo>
                  <a:lnTo>
                    <a:pt x="0" y="273736"/>
                  </a:lnTo>
                  <a:close/>
                </a:path>
              </a:pathLst>
            </a:custGeom>
            <a:solidFill>
              <a:srgbClr val="034282"/>
            </a:solidFill>
            <a:ln cap="sq">
              <a:noFill/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0" y="-57150"/>
              <a:ext cx="2264266" cy="330886"/>
            </a:xfrm>
            <a:prstGeom prst="rect">
              <a:avLst/>
            </a:prstGeom>
          </p:spPr>
          <p:txBody>
            <a:bodyPr anchor="ctr" rtlCol="false" tIns="31705" lIns="31705" bIns="31705" rIns="31705"/>
            <a:lstStyle/>
            <a:p>
              <a:pPr algn="ctr">
                <a:lnSpc>
                  <a:spcPts val="2371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326162" y="8819991"/>
            <a:ext cx="17961838" cy="1042763"/>
            <a:chOff x="0" y="0"/>
            <a:chExt cx="23949117" cy="1390351"/>
          </a:xfrm>
        </p:grpSpPr>
        <p:grpSp>
          <p:nvGrpSpPr>
            <p:cNvPr name="Group 45" id="45"/>
            <p:cNvGrpSpPr/>
            <p:nvPr/>
          </p:nvGrpSpPr>
          <p:grpSpPr>
            <a:xfrm rot="0">
              <a:off x="0" y="0"/>
              <a:ext cx="23949117" cy="1390351"/>
              <a:chOff x="0" y="0"/>
              <a:chExt cx="4851974" cy="281678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4851974" cy="281678"/>
              </a:xfrm>
              <a:custGeom>
                <a:avLst/>
                <a:gdLst/>
                <a:ahLst/>
                <a:cxnLst/>
                <a:rect r="r" b="b" t="t" l="l"/>
                <a:pathLst>
                  <a:path h="281678" w="4851974">
                    <a:moveTo>
                      <a:pt x="0" y="0"/>
                    </a:moveTo>
                    <a:lnTo>
                      <a:pt x="4851974" y="0"/>
                    </a:lnTo>
                    <a:lnTo>
                      <a:pt x="4851974" y="281678"/>
                    </a:lnTo>
                    <a:lnTo>
                      <a:pt x="0" y="281678"/>
                    </a:lnTo>
                    <a:close/>
                  </a:path>
                </a:pathLst>
              </a:custGeom>
              <a:solidFill>
                <a:srgbClr val="03428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57150"/>
                <a:ext cx="4851974" cy="338828"/>
              </a:xfrm>
              <a:prstGeom prst="rect">
                <a:avLst/>
              </a:prstGeom>
            </p:spPr>
            <p:txBody>
              <a:bodyPr anchor="ctr" rtlCol="false" tIns="23531" lIns="23531" bIns="23531" rIns="23531"/>
              <a:lstStyle/>
              <a:p>
                <a:pPr algn="ctr">
                  <a:lnSpc>
                    <a:spcPts val="2371"/>
                  </a:lnSpc>
                </a:pPr>
              </a:p>
            </p:txBody>
          </p:sp>
        </p:grpSp>
        <p:sp>
          <p:nvSpPr>
            <p:cNvPr name="TextBox 48" id="48"/>
            <p:cNvSpPr txBox="true"/>
            <p:nvPr/>
          </p:nvSpPr>
          <p:spPr>
            <a:xfrm rot="0">
              <a:off x="5382096" y="328938"/>
              <a:ext cx="14661330" cy="723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1"/>
                </a:lnSpc>
                <a:spcBef>
                  <a:spcPct val="0"/>
                </a:spcBef>
              </a:pPr>
              <a:r>
                <a:rPr lang="en-US" sz="3961">
                  <a:solidFill>
                    <a:srgbClr val="FFFFFF"/>
                  </a:solidFill>
                  <a:latin typeface="Now"/>
                </a:rPr>
                <a:t>Free Delivery on 10 or More Orders!</a:t>
              </a:r>
            </a:p>
          </p:txBody>
        </p:sp>
      </p:grpSp>
      <p:sp>
        <p:nvSpPr>
          <p:cNvPr name="Freeform 49" id="49"/>
          <p:cNvSpPr/>
          <p:nvPr/>
        </p:nvSpPr>
        <p:spPr>
          <a:xfrm flipH="false" flipV="false" rot="0">
            <a:off x="14862731" y="6313334"/>
            <a:ext cx="2396569" cy="2396569"/>
          </a:xfrm>
          <a:custGeom>
            <a:avLst/>
            <a:gdLst/>
            <a:ahLst/>
            <a:cxnLst/>
            <a:rect r="r" b="b" t="t" l="l"/>
            <a:pathLst>
              <a:path h="2396569" w="2396569">
                <a:moveTo>
                  <a:pt x="0" y="0"/>
                </a:moveTo>
                <a:lnTo>
                  <a:pt x="2396569" y="0"/>
                </a:lnTo>
                <a:lnTo>
                  <a:pt x="2396569" y="2396569"/>
                </a:lnTo>
                <a:lnTo>
                  <a:pt x="0" y="23965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true" flipV="false" rot="1542063">
            <a:off x="16421740" y="5675107"/>
            <a:ext cx="1147931" cy="849469"/>
          </a:xfrm>
          <a:custGeom>
            <a:avLst/>
            <a:gdLst/>
            <a:ahLst/>
            <a:cxnLst/>
            <a:rect r="r" b="b" t="t" l="l"/>
            <a:pathLst>
              <a:path h="849469" w="1147931">
                <a:moveTo>
                  <a:pt x="1147931" y="0"/>
                </a:moveTo>
                <a:lnTo>
                  <a:pt x="0" y="0"/>
                </a:lnTo>
                <a:lnTo>
                  <a:pt x="0" y="849469"/>
                </a:lnTo>
                <a:lnTo>
                  <a:pt x="1147931" y="849469"/>
                </a:lnTo>
                <a:lnTo>
                  <a:pt x="11479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11014903" y="4791139"/>
            <a:ext cx="5980802" cy="627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50"/>
              </a:lnSpc>
              <a:spcBef>
                <a:spcPct val="0"/>
              </a:spcBef>
            </a:pPr>
            <a:r>
              <a:rPr lang="en-US" sz="3884" spc="435">
                <a:solidFill>
                  <a:srgbClr val="FFFFFF"/>
                </a:solidFill>
                <a:latin typeface="Now Medium"/>
              </a:rPr>
              <a:t>BIT.LY/BNB2024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751309" y="4154178"/>
            <a:ext cx="6507991" cy="591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99"/>
              </a:lnSpc>
              <a:spcBef>
                <a:spcPct val="0"/>
              </a:spcBef>
            </a:pPr>
            <a:r>
              <a:rPr lang="en-US" sz="3615" spc="404">
                <a:solidFill>
                  <a:srgbClr val="000000"/>
                </a:solidFill>
                <a:latin typeface="Now Medium"/>
              </a:rPr>
              <a:t>TO PURCHASE TICKETS: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029200" y="6757432"/>
            <a:ext cx="9580637" cy="129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18"/>
              </a:lnSpc>
            </a:pPr>
            <a:r>
              <a:rPr lang="en-US" sz="3937">
                <a:solidFill>
                  <a:srgbClr val="034282"/>
                </a:solidFill>
                <a:latin typeface="Now"/>
              </a:rPr>
              <a:t>Proceeds benefit the ministry of</a:t>
            </a:r>
          </a:p>
          <a:p>
            <a:pPr>
              <a:lnSpc>
                <a:spcPts val="5118"/>
              </a:lnSpc>
            </a:pPr>
            <a:r>
              <a:rPr lang="en-US" sz="3937">
                <a:solidFill>
                  <a:srgbClr val="034282"/>
                </a:solidFill>
                <a:latin typeface="Now Medium"/>
              </a:rPr>
              <a:t>Fayetteville Area Operation Inasmuch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295651" y="634751"/>
            <a:ext cx="6206297" cy="3342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18"/>
              </a:lnSpc>
            </a:pPr>
            <a:r>
              <a:rPr lang="en-US" sz="5090">
                <a:solidFill>
                  <a:srgbClr val="034282"/>
                </a:solidFill>
                <a:latin typeface="Now Bold"/>
              </a:rPr>
              <a:t>February 22, 2024</a:t>
            </a:r>
          </a:p>
          <a:p>
            <a:pPr algn="ctr">
              <a:lnSpc>
                <a:spcPts val="6618"/>
              </a:lnSpc>
            </a:pPr>
            <a:r>
              <a:rPr lang="en-US" sz="5090">
                <a:solidFill>
                  <a:srgbClr val="034282"/>
                </a:solidFill>
                <a:latin typeface="Now Bold"/>
              </a:rPr>
              <a:t>11 AM - 1:30 PM</a:t>
            </a:r>
          </a:p>
          <a:p>
            <a:pPr algn="ctr">
              <a:lnSpc>
                <a:spcPts val="6618"/>
              </a:lnSpc>
            </a:pPr>
            <a:r>
              <a:rPr lang="en-US" sz="5090">
                <a:solidFill>
                  <a:srgbClr val="034282"/>
                </a:solidFill>
                <a:latin typeface="Now"/>
              </a:rPr>
              <a:t>Snyder MBC</a:t>
            </a:r>
          </a:p>
          <a:p>
            <a:pPr algn="ctr">
              <a:lnSpc>
                <a:spcPts val="6618"/>
              </a:lnSpc>
            </a:pPr>
            <a:r>
              <a:rPr lang="en-US" sz="5090">
                <a:solidFill>
                  <a:srgbClr val="034282"/>
                </a:solidFill>
                <a:latin typeface="Now"/>
              </a:rPr>
              <a:t>701 Westmont Dr.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803974" y="5612163"/>
            <a:ext cx="6507991" cy="591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99"/>
              </a:lnSpc>
              <a:spcBef>
                <a:spcPct val="0"/>
              </a:spcBef>
            </a:pPr>
            <a:r>
              <a:rPr lang="en-US" sz="3615" spc="404">
                <a:solidFill>
                  <a:srgbClr val="000000"/>
                </a:solidFill>
                <a:latin typeface="Now Medium"/>
              </a:rPr>
              <a:t>OR SCAN HERE: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DAF8CX_GebE</dc:identifier>
  <dcterms:modified xsi:type="dcterms:W3CDTF">2011-08-01T06:04:30Z</dcterms:modified>
  <cp:revision>1</cp:revision>
  <dc:title>Bread 'n Bowls 2024 - PPT Slide</dc:title>
</cp:coreProperties>
</file>